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28A4-9DC3-4188-8802-F6C6D74CDAF2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ECA32-B6B1-433C-B829-EE46A0393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zada-den-nang-luong-mat-troi-1.jpg"/>
          <p:cNvPicPr>
            <a:picLocks noChangeAspect="1"/>
          </p:cNvPicPr>
          <p:nvPr/>
        </p:nvPicPr>
        <p:blipFill>
          <a:blip r:embed="rId2" cstate="print"/>
          <a:srcRect l="4167" r="583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on-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188&quot;&gt;&lt;object type=&quot;3&quot; unique_id=&quot;10189&quot;&gt;&lt;property id=&quot;20148&quot; value=&quot;5&quot;/&gt;&lt;property id=&quot;20300&quot; value=&quot;Slide 1&quot;/&gt;&lt;property id=&quot;20307&quot; value=&quot;256&quot;/&gt;&lt;/object&gt;&lt;object type=&quot;3&quot; unique_id=&quot;10190&quot;&gt;&lt;property id=&quot;20148&quot; value=&quot;5&quot;/&gt;&lt;property id=&quot;20300&quot; value=&quot;Slide 2&quot;/&gt;&lt;property id=&quot;20307&quot; value=&quot;257&quot;/&gt;&lt;/object&gt;&lt;object type=&quot;3&quot; unique_id=&quot;10195&quot;&gt;&lt;property id=&quot;20148&quot; value=&quot;5&quot;/&gt;&lt;property id=&quot;20300&quot; value=&quot;Slide 3&quot;/&gt;&lt;property id=&quot;20307&quot; value=&quot;258&quot;/&gt;&lt;/object&gt;&lt;/object&gt;&lt;object type=&quot;8&quot; unique_id=&quot;1019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</cp:revision>
  <dcterms:created xsi:type="dcterms:W3CDTF">2016-12-20T10:01:49Z</dcterms:created>
  <dcterms:modified xsi:type="dcterms:W3CDTF">2016-12-22T00:24:24Z</dcterms:modified>
</cp:coreProperties>
</file>